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22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viewProps" Target="viewProps.xml"/><Relationship Id="rId2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5" Type="http://schemas.openxmlformats.org/officeDocument/2006/relationships/tableStyles" Target="tableStyles.xml"/><Relationship Id="rId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9/18/2006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9/18/2006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9/18/2006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9/18/2006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9/18/2006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9/18/2006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9/18/2006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9/18/2006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9/18/2006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9/18/2006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9/18/2006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9/18/2006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Company/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Nikita</dc:creator>
  <cp:lastModifiedBy/>
  <dcterms:created xsi:type="dcterms:W3CDTF">2006-08-16T00:00:00Z</dcterms:created>
  <dcterms:modified xsi:type="dcterms:W3CDTF">2006-08-16T00:00:00Z</dcterms:modified>
</cp:coreProperties>
</file>